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74" r:id="rId2"/>
  </p:sldMasterIdLst>
  <p:notesMasterIdLst>
    <p:notesMasterId r:id="rId7"/>
  </p:notesMasterIdLst>
  <p:sldIdLst>
    <p:sldId id="257" r:id="rId3"/>
    <p:sldId id="263" r:id="rId4"/>
    <p:sldId id="264" r:id="rId5"/>
    <p:sldId id="265"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3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E6D5ED-2FF5-493A-99BA-292F2F985B41}" type="datetimeFigureOut">
              <a:rPr lang="en-US" smtClean="0"/>
              <a:pPr/>
              <a:t>1/17/2014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2B49D86-B153-4439-AFA4-3C13CF73A291}" type="slidenum">
              <a:rPr lang="en-US" smtClean="0"/>
              <a:pPr/>
              <a:t>‹#›</a:t>
            </a:fld>
            <a:endParaRPr lang="en-US"/>
          </a:p>
        </p:txBody>
      </p:sp>
    </p:spTree>
    <p:extLst>
      <p:ext uri="{BB962C8B-B14F-4D97-AF65-F5344CB8AC3E}">
        <p14:creationId xmlns:p14="http://schemas.microsoft.com/office/powerpoint/2010/main" val="33278779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1/17/2014 4:17 PM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extLst>
      <p:ext uri="{BB962C8B-B14F-4D97-AF65-F5344CB8AC3E}">
        <p14:creationId xmlns:p14="http://schemas.microsoft.com/office/powerpoint/2010/main" val="7009562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1/17/2014 4:17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dirty="0"/>
          </a:p>
        </p:txBody>
      </p:sp>
    </p:spTree>
    <p:extLst>
      <p:ext uri="{BB962C8B-B14F-4D97-AF65-F5344CB8AC3E}">
        <p14:creationId xmlns:p14="http://schemas.microsoft.com/office/powerpoint/2010/main" val="25243498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1/17/2014 4:17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3</a:t>
            </a:fld>
            <a:endParaRPr lang="en-US" dirty="0"/>
          </a:p>
        </p:txBody>
      </p:sp>
    </p:spTree>
    <p:extLst>
      <p:ext uri="{BB962C8B-B14F-4D97-AF65-F5344CB8AC3E}">
        <p14:creationId xmlns:p14="http://schemas.microsoft.com/office/powerpoint/2010/main" val="26894394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1/17/2014 4:17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4</a:t>
            </a:fld>
            <a:endParaRPr lang="en-US" dirty="0"/>
          </a:p>
        </p:txBody>
      </p:sp>
    </p:spTree>
    <p:extLst>
      <p:ext uri="{BB962C8B-B14F-4D97-AF65-F5344CB8AC3E}">
        <p14:creationId xmlns:p14="http://schemas.microsoft.com/office/powerpoint/2010/main" val="1334620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print">
            <a:lum/>
          </a:blip>
          <a:srcRect/>
          <a:stretch>
            <a:fillRect l="-1000" r="-1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905000"/>
            <a:ext cx="7681913" cy="1523495"/>
          </a:xfrm>
        </p:spPr>
        <p:txBody>
          <a:bodyPr/>
          <a:lstStyle/>
          <a:p>
            <a:r>
              <a:rPr lang="en-US" dirty="0" smtClean="0"/>
              <a:t>CSCI  4000</a:t>
            </a:r>
            <a:endParaRPr lang="en-US" dirty="0"/>
          </a:p>
        </p:txBody>
      </p:sp>
      <p:sp>
        <p:nvSpPr>
          <p:cNvPr id="3" name="Subtitle 2"/>
          <p:cNvSpPr>
            <a:spLocks noGrp="1"/>
          </p:cNvSpPr>
          <p:nvPr>
            <p:ph type="subTitle" idx="1"/>
          </p:nvPr>
        </p:nvSpPr>
        <p:spPr>
          <a:xfrm>
            <a:off x="533401" y="4344988"/>
            <a:ext cx="4190999" cy="1370012"/>
          </a:xfrm>
        </p:spPr>
        <p:txBody>
          <a:bodyPr>
            <a:normAutofit/>
          </a:bodyPr>
          <a:lstStyle/>
          <a:p>
            <a:r>
              <a:rPr lang="en-US" dirty="0" smtClean="0"/>
              <a:t>Advanced Web Development</a:t>
            </a:r>
            <a:endParaRPr lang="en-US" dirty="0"/>
          </a:p>
        </p:txBody>
      </p:sp>
      <p:pic>
        <p:nvPicPr>
          <p:cNvPr id="4" name="Picture 3" descr="Raffles-Site-Singapore.jpg"/>
          <p:cNvPicPr>
            <a:picLocks noChangeAspect="1"/>
          </p:cNvPicPr>
          <p:nvPr/>
        </p:nvPicPr>
        <p:blipFill>
          <a:blip r:embed="rId3" cstate="print"/>
          <a:stretch>
            <a:fillRect/>
          </a:stretch>
        </p:blipFill>
        <p:spPr>
          <a:xfrm>
            <a:off x="5105400" y="1219200"/>
            <a:ext cx="3352800" cy="2514600"/>
          </a:xfrm>
          <a:prstGeom prst="rect">
            <a:avLst/>
          </a:prstGeom>
        </p:spPr>
      </p:pic>
      <p:pic>
        <p:nvPicPr>
          <p:cNvPr id="5" name="Picture 4" descr="IMGP0761.JPG"/>
          <p:cNvPicPr>
            <a:picLocks noChangeAspect="1"/>
          </p:cNvPicPr>
          <p:nvPr/>
        </p:nvPicPr>
        <p:blipFill>
          <a:blip r:embed="rId4" cstate="print"/>
          <a:stretch>
            <a:fillRect/>
          </a:stretch>
        </p:blipFill>
        <p:spPr>
          <a:xfrm>
            <a:off x="5105400" y="3831076"/>
            <a:ext cx="3352800" cy="2229256"/>
          </a:xfrm>
          <a:prstGeom prst="rect">
            <a:avLst/>
          </a:prstGeom>
        </p:spPr>
      </p:pic>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r>
              <a:rPr lang="en-US" dirty="0" smtClean="0"/>
              <a:t>Instructor</a:t>
            </a:r>
            <a:endParaRPr lang="en-US" dirty="0">
              <a:solidFill>
                <a:schemeClr val="tx2"/>
              </a:solidFill>
            </a:endParaRPr>
          </a:p>
        </p:txBody>
      </p:sp>
      <p:sp>
        <p:nvSpPr>
          <p:cNvPr id="4" name="Text Placeholder 3"/>
          <p:cNvSpPr>
            <a:spLocks noGrp="1"/>
          </p:cNvSpPr>
          <p:nvPr>
            <p:ph type="body" sz="quarter" idx="10"/>
          </p:nvPr>
        </p:nvSpPr>
        <p:spPr>
          <a:xfrm>
            <a:off x="381000" y="1411552"/>
            <a:ext cx="8382000" cy="5663089"/>
          </a:xfrm>
        </p:spPr>
        <p:txBody>
          <a:bodyPr/>
          <a:lstStyle/>
          <a:p>
            <a:r>
              <a:rPr lang="en-US" dirty="0" smtClean="0"/>
              <a:t>Name:		Leong Lee, Ph.D. (U Missouri)</a:t>
            </a:r>
          </a:p>
          <a:p>
            <a:r>
              <a:rPr lang="en-US" dirty="0" smtClean="0"/>
              <a:t>Office:	</a:t>
            </a:r>
            <a:r>
              <a:rPr lang="en-US" smtClean="0"/>
              <a:t>	</a:t>
            </a:r>
            <a:r>
              <a:rPr lang="en-US" smtClean="0"/>
              <a:t>Maynard 214</a:t>
            </a:r>
            <a:endParaRPr lang="en-US" dirty="0" smtClean="0"/>
          </a:p>
          <a:p>
            <a:r>
              <a:rPr lang="en-US" dirty="0" smtClean="0"/>
              <a:t>Office Hours:	Mon/Wed/Fri </a:t>
            </a:r>
            <a:r>
              <a:rPr lang="en-US" dirty="0"/>
              <a:t>10:00am-11:00am,</a:t>
            </a:r>
          </a:p>
          <a:p>
            <a:pPr>
              <a:buNone/>
            </a:pPr>
            <a:r>
              <a:rPr lang="en-US" dirty="0"/>
              <a:t>				Tue/Thu 9:25am-10:25am, </a:t>
            </a:r>
            <a:br>
              <a:rPr lang="en-US" dirty="0"/>
            </a:br>
            <a:r>
              <a:rPr lang="en-US" dirty="0"/>
              <a:t>			or by </a:t>
            </a:r>
            <a:r>
              <a:rPr lang="en-US" dirty="0" smtClean="0"/>
              <a:t>appointment</a:t>
            </a:r>
          </a:p>
          <a:p>
            <a:r>
              <a:rPr lang="en-US" dirty="0" smtClean="0"/>
              <a:t>Phone:		931-221-7038</a:t>
            </a:r>
          </a:p>
          <a:p>
            <a:r>
              <a:rPr lang="en-US" dirty="0" smtClean="0"/>
              <a:t>E-mail:		leel@apsu.edu </a:t>
            </a:r>
          </a:p>
          <a:p>
            <a:endParaRPr lang="en-US" dirty="0" smtClean="0"/>
          </a:p>
          <a:p>
            <a:r>
              <a:rPr lang="en-US" dirty="0" smtClean="0"/>
              <a:t>Course site:	D2L (main) &amp; </a:t>
            </a:r>
            <a:br>
              <a:rPr lang="en-US" dirty="0" smtClean="0"/>
            </a:br>
            <a:r>
              <a:rPr lang="en-US" dirty="0" smtClean="0"/>
              <a:t>			a secondary website	</a:t>
            </a:r>
          </a:p>
          <a:p>
            <a:endParaRPr lang="en-US" dirty="0" smtClean="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r>
              <a:rPr lang="en-US" dirty="0" smtClean="0"/>
              <a:t>1-min Self Introduction</a:t>
            </a:r>
            <a:endParaRPr lang="en-US" dirty="0"/>
          </a:p>
        </p:txBody>
      </p:sp>
      <p:sp>
        <p:nvSpPr>
          <p:cNvPr id="4" name="Text Placeholder 3"/>
          <p:cNvSpPr>
            <a:spLocks noGrp="1"/>
          </p:cNvSpPr>
          <p:nvPr>
            <p:ph type="body" sz="quarter" idx="10"/>
          </p:nvPr>
        </p:nvSpPr>
        <p:spPr>
          <a:xfrm>
            <a:off x="381000" y="1411553"/>
            <a:ext cx="8382000" cy="4776692"/>
          </a:xfrm>
        </p:spPr>
        <p:txBody>
          <a:bodyPr/>
          <a:lstStyle/>
          <a:p>
            <a:r>
              <a:rPr lang="en-US" dirty="0" smtClean="0"/>
              <a:t>Your name </a:t>
            </a:r>
          </a:p>
          <a:p>
            <a:r>
              <a:rPr lang="en-US" dirty="0" smtClean="0"/>
              <a:t>What do your friends call you? (short name)</a:t>
            </a:r>
          </a:p>
          <a:p>
            <a:r>
              <a:rPr lang="en-US" dirty="0" smtClean="0"/>
              <a:t>Your major / concentration</a:t>
            </a:r>
          </a:p>
          <a:p>
            <a:r>
              <a:rPr lang="en-US" dirty="0" smtClean="0"/>
              <a:t>Your short story (why are you in APSU?)</a:t>
            </a:r>
          </a:p>
          <a:p>
            <a:r>
              <a:rPr lang="en-US" dirty="0" smtClean="0"/>
              <a:t>Your Web development experience (tools used)</a:t>
            </a:r>
          </a:p>
          <a:p>
            <a:pPr>
              <a:buNone/>
            </a:pPr>
            <a:endParaRPr lang="en-US" dirty="0" smtClean="0"/>
          </a:p>
          <a:p>
            <a:pPr>
              <a:buNone/>
            </a:pPr>
            <a:endParaRPr lang="en-US" dirty="0" smtClean="0"/>
          </a:p>
          <a:p>
            <a:endParaRPr lang="en-US" dirty="0" smtClean="0"/>
          </a:p>
          <a:p>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r>
              <a:rPr lang="en-US" dirty="0" smtClean="0"/>
              <a:t>A show of hands</a:t>
            </a:r>
            <a:endParaRPr lang="en-US" dirty="0"/>
          </a:p>
        </p:txBody>
      </p:sp>
      <p:sp>
        <p:nvSpPr>
          <p:cNvPr id="4" name="Text Placeholder 3"/>
          <p:cNvSpPr>
            <a:spLocks noGrp="1"/>
          </p:cNvSpPr>
          <p:nvPr>
            <p:ph type="body" sz="quarter" idx="10"/>
          </p:nvPr>
        </p:nvSpPr>
        <p:spPr>
          <a:xfrm>
            <a:off x="381000" y="1411553"/>
            <a:ext cx="8382000" cy="3693319"/>
          </a:xfrm>
        </p:spPr>
        <p:txBody>
          <a:bodyPr/>
          <a:lstStyle/>
          <a:p>
            <a:r>
              <a:rPr lang="en-US" dirty="0" smtClean="0"/>
              <a:t>You have a notebook / laptop</a:t>
            </a:r>
          </a:p>
          <a:p>
            <a:r>
              <a:rPr lang="en-US" dirty="0" smtClean="0"/>
              <a:t>You can bring a notebook / laptop to class</a:t>
            </a:r>
          </a:p>
          <a:p>
            <a:r>
              <a:rPr lang="en-US" dirty="0" smtClean="0"/>
              <a:t>You bought the textbook(s)</a:t>
            </a:r>
          </a:p>
          <a:p>
            <a:pPr>
              <a:buNone/>
            </a:pPr>
            <a:endParaRPr lang="en-US" dirty="0" smtClean="0"/>
          </a:p>
          <a:p>
            <a:pPr>
              <a:buNone/>
            </a:pPr>
            <a:endParaRPr lang="en-US" dirty="0" smtClean="0"/>
          </a:p>
          <a:p>
            <a:endParaRPr lang="en-US" dirty="0" smtClean="0"/>
          </a:p>
          <a:p>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Sample presentation slides">
  <a:themeElements>
    <a:clrScheme name="White - blue accents template template">
      <a:dk1>
        <a:srgbClr val="000000"/>
      </a:dk1>
      <a:lt1>
        <a:srgbClr val="FFFFFF"/>
      </a:lt1>
      <a:dk2>
        <a:srgbClr val="1D4775"/>
      </a:dk2>
      <a:lt2>
        <a:srgbClr val="FEF194"/>
      </a:lt2>
      <a:accent1>
        <a:srgbClr val="FFC000"/>
      </a:accent1>
      <a:accent2>
        <a:srgbClr val="3497AE"/>
      </a:accent2>
      <a:accent3>
        <a:srgbClr val="DF8045"/>
      </a:accent3>
      <a:accent4>
        <a:srgbClr val="7DCC2E"/>
      </a:accent4>
      <a:accent5>
        <a:srgbClr val="FF9929"/>
      </a:accent5>
      <a:accent6>
        <a:srgbClr val="A061C3"/>
      </a:accent6>
      <a:hlink>
        <a:srgbClr val="1D4775"/>
      </a:hlink>
      <a:folHlink>
        <a:srgbClr val="1D47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Sample presentation slides</Template>
  <TotalTime>97</TotalTime>
  <Words>478</Words>
  <Application>Microsoft Office PowerPoint</Application>
  <PresentationFormat>On-screen Show (4:3)</PresentationFormat>
  <Paragraphs>41</Paragraphs>
  <Slides>4</Slides>
  <Notes>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vt:i4>
      </vt:variant>
    </vt:vector>
  </HeadingPairs>
  <TitlesOfParts>
    <vt:vector size="10" baseType="lpstr">
      <vt:lpstr>Arial</vt:lpstr>
      <vt:lpstr>Calibri</vt:lpstr>
      <vt:lpstr>Courier New</vt:lpstr>
      <vt:lpstr>Wingdings</vt:lpstr>
      <vt:lpstr>Sample presentation slides</vt:lpstr>
      <vt:lpstr>White with Courier font for code slides</vt:lpstr>
      <vt:lpstr>CSCI  4000</vt:lpstr>
      <vt:lpstr>Instructor</vt:lpstr>
      <vt:lpstr>1-min Self Introduction</vt:lpstr>
      <vt:lpstr>A show of hands</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Singapore</dc:title>
  <dc:creator>Lee Leong</dc:creator>
  <cp:lastModifiedBy>Lee Leong</cp:lastModifiedBy>
  <cp:revision>52</cp:revision>
  <dcterms:created xsi:type="dcterms:W3CDTF">2009-12-04T22:37:20Z</dcterms:created>
  <dcterms:modified xsi:type="dcterms:W3CDTF">2014-01-17T22:17:46Z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TC102867881033</vt:lpwstr>
  </property>
</Properties>
</file>